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9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0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997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046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776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925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23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09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2497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75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193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058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630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634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839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00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158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36596-7336-44B8-9FD9-CC1E1A18F6C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E87AB6F-72EA-4D36-BD86-F4C761B45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526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99ED98-42DB-4CCE-B721-2C1C7244E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4194146"/>
            <a:ext cx="7766936" cy="164630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หน่วยที่ 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7</a:t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การใส่เสียงและบันทึกวิดีโอ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115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9069011-8878-49EF-AE49-46C764035B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" y="5369791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18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B392752-3D96-4703-B6F4-0051A5996B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14" y="2575060"/>
            <a:ext cx="3333115" cy="123761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C1E2894-B351-4C6D-BB7E-1450B38D6D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43" y="2575060"/>
            <a:ext cx="1819230" cy="20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7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28A766D-31D4-4D26-84B5-B1294DB093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13" y="2261099"/>
            <a:ext cx="2867025" cy="26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3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การบันทึกเสียง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4962858-677E-4C9F-B21E-7FB771FA50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43" y="2538322"/>
            <a:ext cx="2016806" cy="136747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C786D47-AD85-4ED4-B4FE-40886A31E0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25" y="2594429"/>
            <a:ext cx="1924957" cy="9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4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การบันทึกเสียง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61D4837-1D34-46B0-8674-85F4F2B185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62" y="2800667"/>
            <a:ext cx="1809115" cy="125666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D39E010-F19B-4847-80F3-E712C9C795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43" y="2767329"/>
            <a:ext cx="2142490" cy="132334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8A3AF4A-626B-4484-A077-37340846B5B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95" y="2714942"/>
            <a:ext cx="2142490" cy="13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9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การบันทึกเสียง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80A23A5-7F75-47E9-9D2D-8734957821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77" y="2527980"/>
            <a:ext cx="2142490" cy="137096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1BA4DDD-68D7-47C6-8A75-0F9C5B08F4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94" y="2527980"/>
            <a:ext cx="4657725" cy="2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02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การบันทึกเสียง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D1583F0-4B08-4578-A19A-BE1EB83893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47" y="2529205"/>
            <a:ext cx="3323590" cy="179959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357446B-D563-4E78-B410-3BC3502BB6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11" y="2572385"/>
            <a:ext cx="2952115" cy="8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2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การบันทึกเสียง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D59C915-1379-4066-9E7E-3D23B7175E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3" y="2861083"/>
            <a:ext cx="3314065" cy="137096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A2611B4-8B6C-4FAD-BA0A-1561990379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12" y="2861083"/>
            <a:ext cx="2171065" cy="4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4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การบันทึกเสียง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DAC0630-ED34-468E-91FD-90D40EBA18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2172789"/>
            <a:ext cx="5687514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2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การบันทึกเสียง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59F92D0-3A09-4C99-A903-E241D7463F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4" y="2066652"/>
            <a:ext cx="5761944" cy="36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การบันทึกเสียง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FB64794-EA71-4963-A7F0-C49A26D55E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76" y="2305777"/>
            <a:ext cx="1256665" cy="147574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AD69F93-5B52-4095-89F6-C81065D5473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0" y="2305777"/>
            <a:ext cx="2542540" cy="14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</a:rPr>
              <a:t>ความนำ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B7BFFFB-25E7-4B58-A820-46A3518A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การสร้างภาพเคลื่อนไหวที่สมบูรณ์ นอกจากจะประกอบด้วยข้อความ รูปภาพ ที่เคลื่อนไหวได้แล้ว ยังมีองค์ประกอบที่สำคัญอีกอย่างหนึ่งคือ การใส่เสียง ซึ่งจะเป็นเสียงพูดหรือเสียงเพลง โปรแกรม 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Microsoft PowerPoint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มีเครื่องมือที่สามารถใส่เสียงและบันทึกเสียงได้ พร้อมทั้งยังสามารถบันทึกเป็นไฟล์วิดีโอเพื่อนำไปใช้งานต่อไปได้อีกด้วย</a:t>
            </a:r>
            <a:endParaRPr lang="en-US" sz="3600" dirty="0">
              <a:solidFill>
                <a:sysClr val="windowText" lastClr="000000"/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  <a:p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9135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38E8814-4984-4BE7-8A77-B16E33276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6"/>
            <a:ext cx="12192000" cy="6868316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2D8DFAFD-F884-4710-859B-B539266A5BA5}"/>
              </a:ext>
            </a:extLst>
          </p:cNvPr>
          <p:cNvGrpSpPr/>
          <p:nvPr/>
        </p:nvGrpSpPr>
        <p:grpSpPr>
          <a:xfrm>
            <a:off x="2177648" y="1045348"/>
            <a:ext cx="2250445" cy="3402877"/>
            <a:chOff x="2687314" y="1195249"/>
            <a:chExt cx="2250445" cy="3402877"/>
          </a:xfrm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DE135DEF-02DE-4483-94FC-FF2E08CE2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00" b="96667" l="3275" r="29219">
                          <a14:foregroundMark x1="13350" y1="90000" x2="20655" y2="96667"/>
                          <a14:foregroundMark x1="9320" y1="9583" x2="19647" y2="7500"/>
                          <a14:foregroundMark x1="19899" y1="27917" x2="20907" y2="30417"/>
                          <a14:foregroundMark x1="10579" y1="29167" x2="9572" y2="31667"/>
                          <a14:foregroundMark x1="13350" y1="51250" x2="14358" y2="52083"/>
                          <a14:foregroundMark x1="17380" y1="52083" x2="19144" y2="50833"/>
                          <a14:foregroundMark x1="25945" y1="58750" x2="28967" y2="6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90" b="51030"/>
            <a:stretch/>
          </p:blipFill>
          <p:spPr>
            <a:xfrm>
              <a:off x="2687314" y="1195249"/>
              <a:ext cx="2250445" cy="2018213"/>
            </a:xfrm>
            <a:prstGeom prst="rect">
              <a:avLst/>
            </a:prstGeom>
          </p:spPr>
        </p:pic>
        <p:sp>
          <p:nvSpPr>
            <p:cNvPr id="7" name="วงรี 6">
              <a:extLst>
                <a:ext uri="{FF2B5EF4-FFF2-40B4-BE49-F238E27FC236}">
                  <a16:creationId xmlns:a16="http://schemas.microsoft.com/office/drawing/2014/main" id="{16F414C7-A800-4BE6-BEF7-30C9C087BA1E}"/>
                </a:ext>
              </a:extLst>
            </p:cNvPr>
            <p:cNvSpPr/>
            <p:nvPr/>
          </p:nvSpPr>
          <p:spPr>
            <a:xfrm>
              <a:off x="3683726" y="4265021"/>
              <a:ext cx="313508" cy="3331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CDC126D-33F9-41EF-AEBD-14F129E802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6667" l="3275" r="29219">
                        <a14:foregroundMark x1="13350" y1="90000" x2="20655" y2="96667"/>
                        <a14:foregroundMark x1="9320" y1="9583" x2="19647" y2="7500"/>
                        <a14:foregroundMark x1="19899" y1="27917" x2="20907" y2="30417"/>
                        <a14:foregroundMark x1="10579" y1="29167" x2="9572" y2="31667"/>
                        <a14:foregroundMark x1="13350" y1="51250" x2="14358" y2="52083"/>
                        <a14:foregroundMark x1="17380" y1="52083" x2="19144" y2="50833"/>
                        <a14:foregroundMark x1="25945" y1="58750" x2="28967" y2="6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70" r="66990"/>
          <a:stretch/>
        </p:blipFill>
        <p:spPr>
          <a:xfrm>
            <a:off x="2177649" y="3063561"/>
            <a:ext cx="2250445" cy="2103119"/>
          </a:xfrm>
          <a:prstGeom prst="rect">
            <a:avLst/>
          </a:prstGeom>
        </p:spPr>
      </p:pic>
      <p:pic>
        <p:nvPicPr>
          <p:cNvPr id="2" name="สอน1">
            <a:hlinkClick r:id="" action="ppaction://media"/>
            <a:extLst>
              <a:ext uri="{FF2B5EF4-FFF2-40B4-BE49-F238E27FC236}">
                <a16:creationId xmlns:a16="http://schemas.microsoft.com/office/drawing/2014/main" id="{512B4E13-5AA2-4566-AF2F-8BEFB841AE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5207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การใส่เสียงในสไลด์พร้อมข้อความ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484890D-09B8-48CB-9297-B2516DF1C8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59" y="2323420"/>
            <a:ext cx="2194515" cy="236614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71F293B-0B91-40A3-A33B-27ABD95482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35" y="2440215"/>
            <a:ext cx="2914650" cy="11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63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การใส่เสียงในสไลด์พร้อมข้อความ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9D7BB72-21C9-47B5-BCAE-E92A18E47B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44" y="2121217"/>
            <a:ext cx="5458779" cy="32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8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การใส่เสียงในสไลด์พร้อมข้อความ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6E23285-D7A8-40CA-9C16-77C53B7143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7" y="2219960"/>
            <a:ext cx="3552190" cy="120904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FB65C04-E9D3-4E70-A710-BE14767383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38" y="2219960"/>
            <a:ext cx="3285490" cy="14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37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การใส่เสียงในสไลด์พร้อมข้อความ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F3739BA-A884-48E5-8DD6-8EFD675EB8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42" y="2266043"/>
            <a:ext cx="1428115" cy="159956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4A34B3E-CBD0-478B-8656-10077EAE7F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89" y="2266043"/>
            <a:ext cx="3599815" cy="32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5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การใส่เสียงในสไลด์พร้อมข้อความ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39B8543-6DDD-43FC-9024-FFB211119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6" y="1903820"/>
            <a:ext cx="3599815" cy="328549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08DD668-71EF-437A-BE27-7AEF2237E4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19" y="1922870"/>
            <a:ext cx="3561715" cy="32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9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การใส่เสียงในสไลด์พร้อมข้อความ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280031F-9502-423A-91E1-A6AFC95AE2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5" y="2562860"/>
            <a:ext cx="2914015" cy="86614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8D9B38B-7743-432A-A098-89AB017EC6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05" y="2562860"/>
            <a:ext cx="1418590" cy="87566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D7F47F5-810A-4BA7-91D7-E312ECA06F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70" y="2562860"/>
            <a:ext cx="2113915" cy="13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14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การใส่เสียงในสไลด์พร้อมข้อความ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FB41A0F-7619-4DA9-9250-CA1E233F16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4" y="2203042"/>
            <a:ext cx="5035550" cy="298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47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การใส่เสียงในสไลด์พร้อมข้อความ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20F646E-304B-4C23-98FB-B56506D6BA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6" y="2263593"/>
            <a:ext cx="2533015" cy="149479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30F2856-5D6F-40F3-A18B-D4DCDBFCD5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36" y="2263593"/>
            <a:ext cx="4610100" cy="25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35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การใส่เสียงในสไลด์พร้อมข้อความ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697642-58D5-43BA-A36D-76639ECB69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62" y="2024924"/>
            <a:ext cx="3609340" cy="330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6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ความหมายของการพูด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B7BFFFB-25E7-4B58-A820-46A3518A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 การพูด (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Speaking)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เป็นพฤติกรรมการสื่อสารที่ใช้กันแพร่หลายทั่วไป ผู้พูดสามารถใช้ทั้งวจนะภาษาและ กิริยาภาษาในการส่งสารติดต่อไปยังผู้ฟังได้ชัดเจนและรวดเร็วการพูด หมายถึง การสื่อความหมายของมนุษย์โดยการใช้เสียง และกิริยาท่าทางเป็นเครื่องถ่ายทอดความรู้ความคิด และความรู้สึกจากผู้พูดไปสู่ผู้ฟัง</a:t>
            </a:r>
            <a:endParaRPr lang="en-US" sz="3600" dirty="0">
              <a:solidFill>
                <a:sysClr val="windowText" lastClr="000000"/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  <a:p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3805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38E8814-4984-4BE7-8A77-B16E33276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6"/>
            <a:ext cx="12192000" cy="6868316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2D8DFAFD-F884-4710-859B-B539266A5BA5}"/>
              </a:ext>
            </a:extLst>
          </p:cNvPr>
          <p:cNvGrpSpPr/>
          <p:nvPr/>
        </p:nvGrpSpPr>
        <p:grpSpPr>
          <a:xfrm>
            <a:off x="2177648" y="1045348"/>
            <a:ext cx="2250445" cy="3402877"/>
            <a:chOff x="2687314" y="1195249"/>
            <a:chExt cx="2250445" cy="3402877"/>
          </a:xfrm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DE135DEF-02DE-4483-94FC-FF2E08CE2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00" b="96667" l="3275" r="29219">
                          <a14:foregroundMark x1="13350" y1="90000" x2="20655" y2="96667"/>
                          <a14:foregroundMark x1="9320" y1="9583" x2="19647" y2="7500"/>
                          <a14:foregroundMark x1="19899" y1="27917" x2="20907" y2="30417"/>
                          <a14:foregroundMark x1="10579" y1="29167" x2="9572" y2="31667"/>
                          <a14:foregroundMark x1="13350" y1="51250" x2="14358" y2="52083"/>
                          <a14:foregroundMark x1="17380" y1="52083" x2="19144" y2="50833"/>
                          <a14:foregroundMark x1="25945" y1="58750" x2="28967" y2="6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90" b="51030"/>
            <a:stretch/>
          </p:blipFill>
          <p:spPr>
            <a:xfrm>
              <a:off x="2687314" y="1195249"/>
              <a:ext cx="2250445" cy="2018213"/>
            </a:xfrm>
            <a:prstGeom prst="rect">
              <a:avLst/>
            </a:prstGeom>
          </p:spPr>
        </p:pic>
        <p:sp>
          <p:nvSpPr>
            <p:cNvPr id="7" name="วงรี 6">
              <a:extLst>
                <a:ext uri="{FF2B5EF4-FFF2-40B4-BE49-F238E27FC236}">
                  <a16:creationId xmlns:a16="http://schemas.microsoft.com/office/drawing/2014/main" id="{16F414C7-A800-4BE6-BEF7-30C9C087BA1E}"/>
                </a:ext>
              </a:extLst>
            </p:cNvPr>
            <p:cNvSpPr/>
            <p:nvPr/>
          </p:nvSpPr>
          <p:spPr>
            <a:xfrm>
              <a:off x="3683726" y="4265021"/>
              <a:ext cx="313508" cy="3331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CDC126D-33F9-41EF-AEBD-14F129E802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6667" l="3275" r="29219">
                        <a14:foregroundMark x1="13350" y1="90000" x2="20655" y2="96667"/>
                        <a14:foregroundMark x1="9320" y1="9583" x2="19647" y2="7500"/>
                        <a14:foregroundMark x1="19899" y1="27917" x2="20907" y2="30417"/>
                        <a14:foregroundMark x1="10579" y1="29167" x2="9572" y2="31667"/>
                        <a14:foregroundMark x1="13350" y1="51250" x2="14358" y2="52083"/>
                        <a14:foregroundMark x1="17380" y1="52083" x2="19144" y2="50833"/>
                        <a14:foregroundMark x1="25945" y1="58750" x2="28967" y2="6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70" r="66990"/>
          <a:stretch/>
        </p:blipFill>
        <p:spPr>
          <a:xfrm>
            <a:off x="2177649" y="3063561"/>
            <a:ext cx="2250445" cy="2103119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5EA7A54-AB48-4D5C-9898-F63D64C1DC64}"/>
              </a:ext>
            </a:extLst>
          </p:cNvPr>
          <p:cNvSpPr txBox="1"/>
          <p:nvPr/>
        </p:nvSpPr>
        <p:spPr>
          <a:xfrm>
            <a:off x="4533025" y="2585781"/>
            <a:ext cx="3666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การสร้างภาพเคลื่อนไหว มี </a:t>
            </a:r>
            <a:r>
              <a:rPr lang="en-US" sz="2000" dirty="0">
                <a:solidFill>
                  <a:schemeClr val="bg1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2 </a:t>
            </a:r>
            <a:r>
              <a:rPr lang="th-TH" sz="2000" dirty="0">
                <a:solidFill>
                  <a:schemeClr val="bg1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แบบ</a:t>
            </a:r>
          </a:p>
          <a:p>
            <a:r>
              <a:rPr lang="th-TH" sz="2000" dirty="0">
                <a:solidFill>
                  <a:schemeClr val="bg1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คือ </a:t>
            </a:r>
            <a:r>
              <a:rPr lang="en-US" sz="2000" dirty="0">
                <a:solidFill>
                  <a:schemeClr val="bg1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1. </a:t>
            </a:r>
            <a:r>
              <a:rPr lang="th-TH" sz="2000" dirty="0">
                <a:solidFill>
                  <a:schemeClr val="bg1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แบบ </a:t>
            </a:r>
            <a:r>
              <a:rPr lang="en-US" sz="2000" dirty="0">
                <a:solidFill>
                  <a:schemeClr val="bg1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2 </a:t>
            </a:r>
            <a:r>
              <a:rPr lang="th-TH" sz="2000" dirty="0">
                <a:solidFill>
                  <a:schemeClr val="bg1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มิติ</a:t>
            </a:r>
          </a:p>
          <a:p>
            <a:r>
              <a:rPr lang="th-TH" sz="2000" dirty="0">
                <a:solidFill>
                  <a:schemeClr val="bg1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      </a:t>
            </a:r>
            <a:r>
              <a:rPr lang="en-US" sz="2000" dirty="0">
                <a:solidFill>
                  <a:schemeClr val="bg1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2. </a:t>
            </a:r>
            <a:r>
              <a:rPr lang="th-TH" sz="2000" dirty="0">
                <a:solidFill>
                  <a:schemeClr val="bg1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แบบ </a:t>
            </a:r>
            <a:r>
              <a:rPr lang="en-US" sz="2000" dirty="0">
                <a:solidFill>
                  <a:schemeClr val="bg1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3 </a:t>
            </a:r>
            <a:r>
              <a:rPr lang="th-TH" sz="2000" dirty="0">
                <a:solidFill>
                  <a:schemeClr val="bg1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มิติ</a:t>
            </a:r>
          </a:p>
        </p:txBody>
      </p:sp>
      <p:pic>
        <p:nvPicPr>
          <p:cNvPr id="4" name="สอน2">
            <a:hlinkClick r:id="" action="ppaction://media"/>
            <a:extLst>
              <a:ext uri="{FF2B5EF4-FFF2-40B4-BE49-F238E27FC236}">
                <a16:creationId xmlns:a16="http://schemas.microsoft.com/office/drawing/2014/main" id="{F1AD85A9-ABBF-49B7-AC94-45BA77F537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66323" y="5054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การบันทึกเป็นไฟล์วิดีโอ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607724E-B342-4F14-ADC7-3C412863B1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4" y="2356258"/>
            <a:ext cx="1590040" cy="146621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CDB79B8-3704-49AE-9CE6-D715C53C11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78" y="2297474"/>
            <a:ext cx="1304290" cy="264731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4ED0E8E-142B-4CDA-A555-3D490F2E6F8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87" y="2194015"/>
            <a:ext cx="2837815" cy="32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81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การบันทึกเป็นไฟล์วิดีโอ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FDEB2C4-7902-498C-A651-6870E2F8E5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83" y="2161313"/>
            <a:ext cx="3990975" cy="27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36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การบันทึกเป็นไฟล์วิดีโอ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1FB3FF-1E90-43BE-B194-7B791A589D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8" y="1782762"/>
            <a:ext cx="4648200" cy="329247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833078-86C3-4F59-B874-A0E654122F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47" y="3783874"/>
            <a:ext cx="3177537" cy="5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22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23" y="3041468"/>
            <a:ext cx="8596668" cy="7750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จบหน่วยที่ </a:t>
            </a:r>
            <a:r>
              <a:rPr lang="en-US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</a:t>
            </a:r>
            <a:endParaRPr lang="th-TH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7" y="4399973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7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ความหมายของการบรรยาย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B7BFFFB-25E7-4B58-A820-46A3518A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การบรรยาย (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Lecture)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คือ การเล่าเรื่อง การกล่าวถึงเหตุการณ์ที่ต่อเนื่องกัน โดยชี้ให้เห็นถึงฉาก หรือสถานที่และเวลาที่เกิดเหตุการณ์ สาเหตุที่ก่อให้เกิดเหตุการณ์สภาพแวดล้อมบุคคลที่เกี่ยวข้อง ตลอดจนผลที่เกิดจากเหตุการณ์ กล่าวอีกนัยหนึ่ง การบรรยายชี้ให้เห็นว่า ใครทำอะไร ที่ไหน เมื่อไร อย่างไร เพื่ออะไร และผลที่ตามมาเป็นอย่างไร เนื้อหาที่บรรยายอาจเป็นเรื่องจริงหรือเรื่องจากประสบการณ์ เรื่องสมมติ </a:t>
            </a:r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487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ความหมายของดนตรีและเสียงประกอบ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B7BFFFB-25E7-4B58-A820-46A3518A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ดนตรีและเสียงประกอบ (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Music and sound effects)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หมายถึง การเลือกเสียงดนตรีประกอบ ให้เข้ากับการดำเนินเรื่อง และฉากต่าง ๆ ของการ์ตูน รวมทั้งเสียงประกอบสังเคราะห์ด้วย ซึ่งผู้จัดทำเสียงสามารถสร้างเสียงประกอบ ให้สอดคล้องกับการดำเนินเรื่องได้ โดยดูจากเค้าโครงเรื่อง ดังนั้นเค้าโครงเรื่องถือว่ามีความสำคัญอย่างยิ่ง ในอดีต การสร้างเสียงประกอบสามารถทำได้ </a:t>
            </a:r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134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B7BFFFB-25E7-4B58-A820-46A3518A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	การใส่เสียงพูดหรือเสียงบรรยาย จะมีการบันทึกเสียงก่อนหรือหลังก็ได้ โดยใช้โปรแกรมต่าง ๆ แต่โปรแกรม 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Microsoft PowerPoint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ก็สามารถที่จะบันทึกเสียงได้ และบันทึกแต่ละสไลด์ได้ โดยไม่จำเป็นต้องบันทึกเสียงจนครบแล้วจึงนำมาใช้ แต่ทั้งนี้ ก็ต้องสอดคล้องในท่าทีหรือเวลา ในที่นี้จะใช้โปรแกรม 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Microsoft PowerPoint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ในการบันทึกเสียง ซึ่งจะมีมีวิธีปฏิบัติดังนี้</a:t>
            </a:r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576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831B7DC-1AA8-43C6-B192-9AA88C7D7F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95" y="2095908"/>
            <a:ext cx="5610906" cy="335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9C0F430-AD90-4CA3-BA0F-035BD4908D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77" y="2402931"/>
            <a:ext cx="2191385" cy="148980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DCC9FE8-CE2B-46C8-BF8E-2273AC763C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85" y="2381794"/>
            <a:ext cx="2597966" cy="12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5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6C2088-E3E3-4BDF-A2A8-E6B70F35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  <a:solidFill>
            <a:srgbClr val="92D050"/>
          </a:solidFill>
        </p:spPr>
        <p:txBody>
          <a:bodyPr/>
          <a:lstStyle/>
          <a:p>
            <a:r>
              <a:rPr lang="th-TH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การใส่เสียง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9473C35-4702-4C34-901D-F87842BEC3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07" y="2181542"/>
            <a:ext cx="3914140" cy="24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59580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153</Words>
  <Application>Microsoft Office PowerPoint</Application>
  <PresentationFormat>Widescreen</PresentationFormat>
  <Paragraphs>40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AngsanaUPC</vt:lpstr>
      <vt:lpstr>Arial</vt:lpstr>
      <vt:lpstr>Calibri</vt:lpstr>
      <vt:lpstr>Chonburi</vt:lpstr>
      <vt:lpstr>Cordia New</vt:lpstr>
      <vt:lpstr>IrisUPC</vt:lpstr>
      <vt:lpstr>Trebuchet MS</vt:lpstr>
      <vt:lpstr>Wingdings 3</vt:lpstr>
      <vt:lpstr>เหลี่ยมเพชร</vt:lpstr>
      <vt:lpstr>หน่วยที่ 7 การใส่เสียงและบันทึกวิดีโอ </vt:lpstr>
      <vt:lpstr>ความนำ</vt:lpstr>
      <vt:lpstr>ความหมายของการพูด</vt:lpstr>
      <vt:lpstr>ความหมายของการบรรยาย</vt:lpstr>
      <vt:lpstr>ความหมายของดนตรีและเสียงประกอบ</vt:lpstr>
      <vt:lpstr>การใส่เสียง</vt:lpstr>
      <vt:lpstr>การใส่เสียง</vt:lpstr>
      <vt:lpstr>การใส่เสียง</vt:lpstr>
      <vt:lpstr>การใส่เสียง</vt:lpstr>
      <vt:lpstr>การใส่เสียง</vt:lpstr>
      <vt:lpstr>การใส่เสียง</vt:lpstr>
      <vt:lpstr>การบันทึกเสียง</vt:lpstr>
      <vt:lpstr>การบันทึกเสียง</vt:lpstr>
      <vt:lpstr>การบันทึกเสียง</vt:lpstr>
      <vt:lpstr>การบันทึกเสียง</vt:lpstr>
      <vt:lpstr>การบันทึกเสียง</vt:lpstr>
      <vt:lpstr>การบันทึกเสียง</vt:lpstr>
      <vt:lpstr>การบันทึกเสียง</vt:lpstr>
      <vt:lpstr>การบันทึกเสียง</vt:lpstr>
      <vt:lpstr>PowerPoint Presentation</vt:lpstr>
      <vt:lpstr>การใส่เสียงในสไลด์พร้อมข้อความ</vt:lpstr>
      <vt:lpstr>การใส่เสียงในสไลด์พร้อมข้อความ</vt:lpstr>
      <vt:lpstr>การใส่เสียงในสไลด์พร้อมข้อความ</vt:lpstr>
      <vt:lpstr>การใส่เสียงในสไลด์พร้อมข้อความ</vt:lpstr>
      <vt:lpstr>การใส่เสียงในสไลด์พร้อมข้อความ</vt:lpstr>
      <vt:lpstr>การใส่เสียงในสไลด์พร้อมข้อความ</vt:lpstr>
      <vt:lpstr>การใส่เสียงในสไลด์พร้อมข้อความ</vt:lpstr>
      <vt:lpstr>การใส่เสียงในสไลด์พร้อมข้อความ</vt:lpstr>
      <vt:lpstr>การใส่เสียงในสไลด์พร้อมข้อความ</vt:lpstr>
      <vt:lpstr>PowerPoint Presentation</vt:lpstr>
      <vt:lpstr>การบันทึกเป็นไฟล์วิดีโอ</vt:lpstr>
      <vt:lpstr>การบันทึกเป็นไฟล์วิดีโอ</vt:lpstr>
      <vt:lpstr>การบันทึกเป็นไฟล์วิดีโอ</vt:lpstr>
      <vt:lpstr>จบหน่วยที่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7 การใส่เสียงและบันทึกวิดีโอ</dc:title>
  <dc:creator>admin</dc:creator>
  <cp:lastModifiedBy>Mac</cp:lastModifiedBy>
  <cp:revision>5</cp:revision>
  <dcterms:created xsi:type="dcterms:W3CDTF">2021-08-01T01:13:38Z</dcterms:created>
  <dcterms:modified xsi:type="dcterms:W3CDTF">2021-12-01T06:24:50Z</dcterms:modified>
</cp:coreProperties>
</file>